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641"/>
    <a:srgbClr val="2E888D"/>
    <a:srgbClr val="222642"/>
    <a:srgbClr val="222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7"/>
    <p:restoredTop sz="94694"/>
  </p:normalViewPr>
  <p:slideViewPr>
    <p:cSldViewPr snapToGrid="0" snapToObjects="1" showGuides="1">
      <p:cViewPr varScale="1">
        <p:scale>
          <a:sx n="125" d="100"/>
          <a:sy n="125" d="100"/>
        </p:scale>
        <p:origin x="137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27B66-9D15-4742-971A-C56EDD11820C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41530-4B83-47FA-917C-15B95D36F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44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A364F-F232-26E0-FD14-F7E57DE6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E9B56D-7093-25D1-0977-30C6A21BF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D0907-E78C-A60B-AB0A-DD620E0A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35368-56A5-CECD-C9B0-5FC2BB795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3E345-3DA7-F436-6493-07547146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348661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4CFFC-4F9B-8AFE-3424-7B4AF4070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2818D0-A73D-33F2-BAB8-9C01DAF42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D56A7-9971-A992-7C0D-91AE4C3A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620F1-440C-AC10-CE9C-3CB09296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0F659-0E75-72D1-DCC7-A5ADFA022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2435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A60F3-7666-639C-60A9-6B94F7850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AAEF-9989-DF1D-E96A-5B13FD214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C8770-9D0E-75CD-0F79-3BEB78E98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E4EAB-EFE4-50ED-4727-20A799861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4237F-5EE3-B1A9-5915-55E6383E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438085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B363-30DF-B37B-F71D-18C4BD2D0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DA0EF-F99B-B075-BD97-8B0BDDB89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D73BF-55F5-D61E-E397-8279CC0F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F31A2-BAD4-3B41-A304-2CFA7753F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C7225-9D34-343E-2174-7764BF0E1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82719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BEB3C-D6FC-080B-773B-38D08DA3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E8B05-8DE3-9F2B-A62E-71CCF3E37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8EB80-E615-9587-D162-9907F3EE2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E5FD9-411A-9C66-322B-6CE84BCB2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289DD-B79B-DD3F-C8D2-AA926E9F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08FD8-01F8-5B2A-4F5A-BC6FA10F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600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16FCF-65A4-F0EA-6F53-A723B8D3F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21AB9-334F-D663-DF85-D5787ED5B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C344A-AA8F-CAA9-3315-76AA6B3F3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EC1F0C-3EC7-0863-514A-47BB42845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08191E-44AB-A3CF-52AB-C912E90E10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75815-6E2F-3C50-9630-4E48F0F96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FF21FC-BE31-1D5C-EB75-A99433CD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1BB3D9-5DBD-CF88-8480-6FE6BFBB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1916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5A2C6-B304-AB3B-92DC-427F325BD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A165D9-8830-7E25-AD43-6C5BD23F7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3701E-A89C-3FAE-E5AB-2CABC0AF7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6FFEFC-85F9-AAEE-C615-B2B2A7FB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53212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0B6BC-9242-06B8-55C1-70ACA3DA3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E7CDD-13A1-D641-04B2-C71A086D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CB14E-A652-59A7-FC02-54333823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2228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75B7F-AF93-5D64-BE11-A4143FEC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43DDC-B163-106D-6A1E-65EE0C1E8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CAD73-314B-8DE1-C67B-2D9A0DCC8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C214B-C5B3-DEC4-6D14-172C3B485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44DF0-D2F2-FB31-ACEF-A15D304B7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2A3F7-E81A-8408-D1E0-8984D85C1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98590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38882-599A-9690-9546-69DEA7D37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57C9A8-2CFD-887D-4EF0-DACFC4A1B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9124C-4466-2627-F68B-53873135D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C5008-D9E2-5CD8-D971-3492C017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4AA6F-1BAF-AB1B-5305-974DFEAA2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78709-14BE-3C11-53C1-6FF8CDA1E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77404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6FBBBA-E8DC-F5B8-3FEA-40837B36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986"/>
            <a:ext cx="10515600" cy="1068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65882-8F37-EDFE-7B43-5C640F7B4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A8D23-E692-9047-2F6F-284449A75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57119-5456-D34C-92C5-3D2237141A6E}" type="datetimeFigureOut">
              <a:rPr lang="en-NO" smtClean="0"/>
              <a:t>08/10/2024</a:t>
            </a:fld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2D569-9A58-009F-0733-CFBDCFD7D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940CB-DECD-48F8-789B-B7447B310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38D0B-7425-AB47-BF3B-B8B647865438}" type="slidenum">
              <a:rPr lang="en-NO" smtClean="0"/>
              <a:t>‹#›</a:t>
            </a:fld>
            <a:endParaRPr lang="en-NO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E5ADFD2-6F6B-96C9-2576-C8CFEA4815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l="14305" t="23783" r="-1110" b="-792"/>
          <a:stretch/>
        </p:blipFill>
        <p:spPr>
          <a:xfrm>
            <a:off x="6704208" y="-61471"/>
            <a:ext cx="5548439" cy="699737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E7B227C-1008-7D44-1016-C524BBA83BDC}"/>
              </a:ext>
            </a:extLst>
          </p:cNvPr>
          <p:cNvSpPr txBox="1"/>
          <p:nvPr userDrawn="1"/>
        </p:nvSpPr>
        <p:spPr>
          <a:xfrm>
            <a:off x="6698302" y="165600"/>
            <a:ext cx="4320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200" dirty="0">
                <a:solidFill>
                  <a:schemeClr val="bg1"/>
                </a:solidFill>
              </a:rPr>
              <a:t>Geosteering and Formation Evaluation Workshop 2024, Stavanger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D49402-934D-B947-DD8C-EE4D2763D350}"/>
              </a:ext>
            </a:extLst>
          </p:cNvPr>
          <p:cNvGrpSpPr/>
          <p:nvPr userDrawn="1"/>
        </p:nvGrpSpPr>
        <p:grpSpPr>
          <a:xfrm rot="2700000">
            <a:off x="11514226" y="6208591"/>
            <a:ext cx="632353" cy="612000"/>
            <a:chOff x="11429684" y="6261913"/>
            <a:chExt cx="632353" cy="52202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F196380-CE08-E061-1034-F954E5E04944}"/>
                </a:ext>
              </a:extLst>
            </p:cNvPr>
            <p:cNvSpPr txBox="1"/>
            <p:nvPr userDrawn="1"/>
          </p:nvSpPr>
          <p:spPr>
            <a:xfrm>
              <a:off x="11559848" y="6261913"/>
              <a:ext cx="5021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chemeClr val="bg1"/>
                  </a:solidFill>
                </a:rPr>
                <a:t>NFES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BA266CC-E3E6-EE32-443D-93CB221434ED}"/>
                </a:ext>
              </a:extLst>
            </p:cNvPr>
            <p:cNvSpPr txBox="1"/>
            <p:nvPr userDrawn="1"/>
          </p:nvSpPr>
          <p:spPr>
            <a:xfrm>
              <a:off x="11429684" y="6506942"/>
              <a:ext cx="6323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chemeClr val="bg1"/>
                  </a:solidFill>
                </a:rPr>
                <a:t>NORCE</a:t>
              </a: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55F9610-DE90-D62D-8980-9F1AA2F8C621}"/>
              </a:ext>
            </a:extLst>
          </p:cNvPr>
          <p:cNvSpPr/>
          <p:nvPr userDrawn="1"/>
        </p:nvSpPr>
        <p:spPr>
          <a:xfrm>
            <a:off x="6701255" y="0"/>
            <a:ext cx="4652545" cy="165600"/>
          </a:xfrm>
          <a:prstGeom prst="rect">
            <a:avLst/>
          </a:prstGeom>
          <a:solidFill>
            <a:srgbClr val="2E88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450B29-ADC4-B9A8-3C3A-82A8343E397D}"/>
              </a:ext>
            </a:extLst>
          </p:cNvPr>
          <p:cNvSpPr/>
          <p:nvPr userDrawn="1"/>
        </p:nvSpPr>
        <p:spPr>
          <a:xfrm>
            <a:off x="6701255" y="442466"/>
            <a:ext cx="4652545" cy="165600"/>
          </a:xfrm>
          <a:prstGeom prst="rect">
            <a:avLst/>
          </a:prstGeom>
          <a:solidFill>
            <a:srgbClr val="2E88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23764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22264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323F7C-B1F1-F364-F35D-610EA6F167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Title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B699C99-2E01-4263-2B08-A56C15CF3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91286"/>
          </a:xfrm>
        </p:spPr>
        <p:txBody>
          <a:bodyPr/>
          <a:lstStyle/>
          <a:p>
            <a:r>
              <a:rPr lang="en-NO" dirty="0"/>
              <a:t>Name</a:t>
            </a:r>
          </a:p>
        </p:txBody>
      </p:sp>
      <p:sp>
        <p:nvSpPr>
          <p:cNvPr id="2" name="Subtitle 4">
            <a:extLst>
              <a:ext uri="{FF2B5EF4-FFF2-40B4-BE49-F238E27FC236}">
                <a16:creationId xmlns:a16="http://schemas.microsoft.com/office/drawing/2014/main" id="{BD276247-19B9-16B0-8A7E-097635FD483B}"/>
              </a:ext>
            </a:extLst>
          </p:cNvPr>
          <p:cNvSpPr txBox="1">
            <a:spLocks/>
          </p:cNvSpPr>
          <p:nvPr/>
        </p:nvSpPr>
        <p:spPr>
          <a:xfrm>
            <a:off x="1524000" y="5257417"/>
            <a:ext cx="9144000" cy="791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O" dirty="0"/>
              <a:t>&lt;Place for your logos&gt;</a:t>
            </a:r>
          </a:p>
        </p:txBody>
      </p:sp>
    </p:spTree>
    <p:extLst>
      <p:ext uri="{BB962C8B-B14F-4D97-AF65-F5344CB8AC3E}">
        <p14:creationId xmlns:p14="http://schemas.microsoft.com/office/powerpoint/2010/main" val="334341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F1B81-2E87-42BE-66ED-38EA593F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764F9-8BBC-F64D-2A5F-A8FBA5AE6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60112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F1B81-2E87-42BE-66ED-38EA593F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Acknowledgments</a:t>
            </a:r>
            <a:endParaRPr lang="en-NO" dirty="0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B7D835F8-95D2-988A-F3D5-275CE054DA43}"/>
              </a:ext>
            </a:extLst>
          </p:cNvPr>
          <p:cNvSpPr txBox="1">
            <a:spLocks/>
          </p:cNvSpPr>
          <p:nvPr/>
        </p:nvSpPr>
        <p:spPr>
          <a:xfrm>
            <a:off x="1524000" y="3033357"/>
            <a:ext cx="9144000" cy="791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O" dirty="0"/>
              <a:t>&lt;More space for your and partner logos&gt;</a:t>
            </a:r>
          </a:p>
        </p:txBody>
      </p:sp>
    </p:spTree>
    <p:extLst>
      <p:ext uri="{BB962C8B-B14F-4D97-AF65-F5344CB8AC3E}">
        <p14:creationId xmlns:p14="http://schemas.microsoft.com/office/powerpoint/2010/main" val="112706362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11365</TotalTime>
  <Words>18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Custom Design</vt:lpstr>
      <vt:lpstr>Title</vt:lpstr>
      <vt:lpstr>PowerPoint Presentation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Alyaev</dc:creator>
  <cp:lastModifiedBy>Sergey Alyaev</cp:lastModifiedBy>
  <cp:revision>6</cp:revision>
  <dcterms:created xsi:type="dcterms:W3CDTF">2020-09-03T12:35:23Z</dcterms:created>
  <dcterms:modified xsi:type="dcterms:W3CDTF">2024-10-08T09:28:00Z</dcterms:modified>
</cp:coreProperties>
</file>